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940"/>
  </p:normalViewPr>
  <p:slideViewPr>
    <p:cSldViewPr snapToGrid="0" snapToObjects="1">
      <p:cViewPr varScale="1">
        <p:scale>
          <a:sx n="110" d="100"/>
          <a:sy n="110" d="100"/>
        </p:scale>
        <p:origin x="6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C63E02-3C8D-0A4B-AE85-590FE26EB5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A3F1A6C-69BA-294C-BCCA-C0042D7C7A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A04B6B-7DA8-094F-B50F-CBBB6D4D0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FD22-A430-0242-8639-2D25C4C58BD8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44F74B-E79D-F14C-A8D3-34919AC1E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3D5DA7-4675-DA4C-874C-640275AFC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6EDB-4041-6249-8211-C268FAECF8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6258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CC776D-CAA1-4F4E-9C22-16C8650D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31FB6AC-5D96-E547-99CF-5CFB6EF9AB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1331E9-58A6-A64C-BE53-26935520A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FD22-A430-0242-8639-2D25C4C58BD8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71CEE1-6589-524F-9403-7CA56C037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837643-8428-6D46-BEF9-3C4765F36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6EDB-4041-6249-8211-C268FAECF8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2908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088679C-231B-164B-9A89-C5EA172CA2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8ED36F9-0CED-2941-BF56-BCF3D57853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090B3C-E1E8-784B-B8D7-D0C564455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FD22-A430-0242-8639-2D25C4C58BD8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AA4090-6034-F245-8610-51E11E528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3516BD-EDCA-794C-95BC-28927F401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6EDB-4041-6249-8211-C268FAECF8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2478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D46C45-8D73-0247-926B-3011BC031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7635D2-84A5-B64C-AF55-7F3AA997D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E03FA2-5490-7E47-8A42-EE0C6A82E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FD22-A430-0242-8639-2D25C4C58BD8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8C3590-3DDA-9643-9E91-0188F426F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FA3FF7-76BF-F945-AF77-252069254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6EDB-4041-6249-8211-C268FAECF8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7430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DDB6EC-4608-064A-B801-6586D20CC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9F2965B-AC9E-8949-880D-2B3116C12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5D3B7A-8FDC-8D46-86E4-F4BDE445D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FD22-A430-0242-8639-2D25C4C58BD8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608894-4F87-8743-B108-FD17112CF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13F379-3D70-5E4E-9B37-CE45BE43E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6EDB-4041-6249-8211-C268FAECF8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3862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3949B4-E308-1143-95FE-08A26DDBD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1A395D-0C26-8843-8F1E-AD000D1BA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3D0C588-6E7D-F242-9F11-3005DD7731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AFC91AB-4423-344D-AAF6-EDA8085A3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FD22-A430-0242-8639-2D25C4C58BD8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4942254-1675-AA41-897E-75A85AFF3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66D93E-D626-B446-9B0C-6AEE8BB27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6EDB-4041-6249-8211-C268FAECF8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2479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4F93F7-97EC-9F45-BE3B-AA0C233BA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01147B-B4E1-594E-9C65-2A0DE4F1F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16825E2-78AA-BD45-9547-46463DB48D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5C06171-1FCF-2046-AFC4-0574A8068D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A9BC96A-C5D7-8340-B986-1EB6134FBF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06F1779-16F5-0F46-AF04-68B6C5827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FD22-A430-0242-8639-2D25C4C58BD8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76684B6-0DA5-2841-9E6E-7601CE0E0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6A25CC-78BD-CD44-B924-7F1C4AEB3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6EDB-4041-6249-8211-C268FAECF8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9907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643769-9442-FB4A-99DD-ABAF26E0C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AAB74E2-F91D-A14A-813F-34CF81DA8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FD22-A430-0242-8639-2D25C4C58BD8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50709E5-9B11-9644-A663-558DFCA6B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5EA0187-4AD1-E443-90B8-77923E825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6EDB-4041-6249-8211-C268FAECF8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2698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6A9C119-DD83-9942-A154-45BC30F34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FD22-A430-0242-8639-2D25C4C58BD8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5690F58-001A-5549-BBEA-3CF4A216D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E3811D-1142-964C-95D7-1DD33C98F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6EDB-4041-6249-8211-C268FAECF8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9804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05C000-8320-8745-AEA3-75E6DB0B0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A3124E-76A9-8F49-8D6B-17E94A291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AEA0DE-B45F-3243-A4E2-FF4D22368B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A360F8B-EF40-7540-A45B-997FF53AE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FD22-A430-0242-8639-2D25C4C58BD8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EE4453-5653-AF40-B4A5-CD27D851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9921BC7-EA80-764F-807C-33D76928F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6EDB-4041-6249-8211-C268FAECF8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1456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88D1A4-6033-3D44-944A-5B75AE7DD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02E9366-3FCE-EA4E-96CA-E7518539B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6ACC5BF-3B1F-F544-B767-845CCE96D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0269B55-72EF-0846-A279-DB9370E28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FD22-A430-0242-8639-2D25C4C58BD8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9C40897-FA3F-3749-B463-C32AAD9C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64FF25C-A6C0-CB40-B8C9-0A6AE8AF7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6EDB-4041-6249-8211-C268FAECF8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0174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C59E6A9-09EA-E34C-815C-36265829B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B6959A2-C55B-614C-AFFF-BC89E6AB7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A7BD56-FD51-7D4C-B24E-96924EB179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1FD22-A430-0242-8639-2D25C4C58BD8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C03879-9BCA-1441-A555-5E1944F79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DE9EFB-36F7-A944-B52B-21B697F54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86EDB-4041-6249-8211-C268FAECF8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6730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E3A1887-438B-0246-BEBD-A7B8E182A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42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0FB8A4E-7593-B543-90EA-7F58143C4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28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505886D-9571-B44A-B9A8-B4502ED2A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83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D206FE7-FE4F-A346-BF20-1AD198554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07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1DC472E-73DD-5F4E-BB9C-20357079A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86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B38EF8E-77B8-FE47-96D4-6B1386A03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43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CF758CA-EB6C-1547-983A-0D6CE46BB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07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FDE7C80-85D9-5D49-BE29-BA532D367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77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C3825AB-E307-5044-8102-9297B8197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20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FBA9D69-615F-C946-BD20-FFCDE3F3A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01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545307F-0951-1F46-A9B1-74E5101A5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09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A1D7041-B26D-1B47-A96E-E0A9217A2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76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9C29B6E-139C-684E-97CD-4250D9893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01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C1F3484-94AE-5742-BDD6-5DB880418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2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C5B2A54-CA14-D74E-84D5-3271C3A7E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08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43D076D-91C5-3041-A68E-32A473FC5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31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79B4C79-D033-414F-B09E-9FBB93DAC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25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747B178-9FAA-B54F-B884-19E4BD7E8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65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A6756EC-4487-3B48-963D-63029BE1E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0222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Grand écran</PresentationFormat>
  <Paragraphs>0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Prodigima Films</dc:creator>
  <cp:lastModifiedBy>Prodigima Films</cp:lastModifiedBy>
  <cp:revision>1</cp:revision>
  <dcterms:created xsi:type="dcterms:W3CDTF">2021-12-07T18:46:33Z</dcterms:created>
  <dcterms:modified xsi:type="dcterms:W3CDTF">2021-12-07T18:48:37Z</dcterms:modified>
</cp:coreProperties>
</file>